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7" r:id="rId2"/>
    <p:sldId id="258" r:id="rId3"/>
    <p:sldId id="263" r:id="rId4"/>
    <p:sldId id="264" r:id="rId5"/>
  </p:sldIdLst>
  <p:sldSz cx="9144000" cy="6858000" type="screen4x3"/>
  <p:notesSz cx="7315200" cy="96012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1" autoAdjust="0"/>
    <p:restoredTop sz="94694"/>
  </p:normalViewPr>
  <p:slideViewPr>
    <p:cSldViewPr>
      <p:cViewPr varScale="1">
        <p:scale>
          <a:sx n="121" d="100"/>
          <a:sy n="121" d="100"/>
        </p:scale>
        <p:origin x="728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830998C7-5B27-4EAB-A420-2AD599197763}" type="datetime1">
              <a:rPr lang="en-US" smtClean="0"/>
              <a:t>9/6/22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4D9FDC7-1424-4F10-9687-3BBFB064F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669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94887E-9053-4632-82CE-8C81E375ED68}" type="datetime1">
              <a:rPr lang="en-US" smtClean="0"/>
              <a:t>9/6/22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08FC36-88D2-44E7-9E87-F05DAFDB6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5143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FC36-88D2-44E7-9E87-F05DAFDB66C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60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3" Type="http://schemas.openxmlformats.org/officeDocument/2006/relationships/image" Target="about:blank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AEDC1EC-259C-4340-A7E9-3B218F9123A1}" type="datetime1">
              <a:rPr lang="en-US" smtClean="0"/>
              <a:t>9/6/22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00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B82D9DB-78CB-FA4F-96AE-277E4525F489}" type="datetime1">
              <a:rPr lang="en-US" smtClean="0"/>
              <a:t>9/6/22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048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lnSpc>
                <a:spcPts val="4080"/>
              </a:lnSpc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606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kgd_2.jpg"/>
          <p:cNvPicPr>
            <a:picLocks noChangeAspect="1"/>
          </p:cNvPicPr>
          <p:nvPr userDrawn="1"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4" t="-207" r="6699" b="207"/>
          <a:stretch/>
        </p:blipFill>
        <p:spPr>
          <a:xfrm>
            <a:off x="1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27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DC1030-A858-FE43-A77C-7BCC7A95CDDF}" type="datetime1">
              <a:rPr lang="en-US" smtClean="0"/>
              <a:t>9/6/22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418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9704BB-DA05-144E-92FC-FEF4FCFBAE60}" type="datetime1">
              <a:rPr lang="en-US" smtClean="0"/>
              <a:t>9/6/22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039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84E44A-D0A6-1A45-B117-4D2BD952FCAD}" type="datetime1">
              <a:rPr lang="en-US" smtClean="0"/>
              <a:t>9/6/22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945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813F67-09A0-0E48-BE08-E6C6238B9703}" type="datetime1">
              <a:rPr lang="en-US" smtClean="0"/>
              <a:t>9/6/22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659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E022D9-F31F-EA41-8FF9-8670DC476507}" type="datetime1">
              <a:rPr lang="en-US" smtClean="0"/>
              <a:t>9/6/22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11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3AD93D8-8DD3-5E47-8755-A4DC21F00129}" type="datetime1">
              <a:rPr lang="en-US" smtClean="0"/>
              <a:t>9/6/22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500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D3DD48-0AA6-0E47-A307-707C0CAB92E1}" type="datetime1">
              <a:rPr lang="en-US" smtClean="0"/>
              <a:t>9/6/22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17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D7923-9092-1943-8464-E0E54642E325}" type="datetime1">
              <a:rPr lang="en-US" smtClean="0"/>
              <a:t>9/6/22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329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82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about:blank" TargetMode="External"/></Relationships>

</file>

<file path=ppt/slides/_rels/slide2.xml.rels><?xml version="1.0" encoding="UTF-8" standalone="yes"?>
<Relationships xmlns="http://schemas.openxmlformats.org/package/2006/relationships"><Relationship Id="rId3" Type="http://schemas.openxmlformats.org/officeDocument/2006/relationships/image" Target="about:blank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Ultrasound cover.jpg" descr="/Volumes/lcms$/LCMS-Communications/National Mission/Life Ministries/Ultrasound Curriculum/photos/Ultrasound cover.jpg"/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53142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145823" y="0"/>
            <a:ext cx="1998177" cy="35052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981200" cy="3505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3429000"/>
            <a:ext cx="9144000" cy="129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471037" y="3505200"/>
            <a:ext cx="4096745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What Do You Say?</a:t>
            </a:r>
          </a:p>
          <a:p>
            <a:pPr algn="ctr"/>
            <a:r>
              <a:rPr lang="en-US" sz="28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(What Can You Do?)</a:t>
            </a:r>
            <a:endParaRPr lang="en-US" sz="2800" b="1" cap="none" spc="0" dirty="0">
              <a:ln w="10541" cmpd="sng">
                <a:noFill/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23272" y="5257800"/>
            <a:ext cx="17922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MODULE 6</a:t>
            </a:r>
            <a:endParaRPr lang="en-US" sz="2800" b="1" cap="none" spc="0" dirty="0">
              <a:ln w="10541" cmpd="sng">
                <a:noFill/>
                <a:prstDash val="solid"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3B03F6-A43D-663B-F16A-E8A5FE1A022E}"/>
              </a:ext>
            </a:extLst>
          </p:cNvPr>
          <p:cNvSpPr txBox="1"/>
          <p:nvPr/>
        </p:nvSpPr>
        <p:spPr>
          <a:xfrm>
            <a:off x="7391400" y="1905000"/>
            <a:ext cx="15240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TEEN EDITION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569460-769A-0299-1151-56F1370CE8DA}"/>
              </a:ext>
            </a:extLst>
          </p:cNvPr>
          <p:cNvSpPr txBox="1"/>
          <p:nvPr/>
        </p:nvSpPr>
        <p:spPr>
          <a:xfrm>
            <a:off x="304800" y="16002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What is This?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E1E7CA-F145-CA00-2CDB-BB534CD4E03F}"/>
              </a:ext>
            </a:extLst>
          </p:cNvPr>
          <p:cNvSpPr txBox="1"/>
          <p:nvPr/>
        </p:nvSpPr>
        <p:spPr>
          <a:xfrm>
            <a:off x="304800" y="1858522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Looking at Life in the Womb</a:t>
            </a:r>
          </a:p>
        </p:txBody>
      </p:sp>
    </p:spTree>
    <p:extLst>
      <p:ext uri="{BB962C8B-B14F-4D97-AF65-F5344CB8AC3E}">
        <p14:creationId xmlns:p14="http://schemas.microsoft.com/office/powerpoint/2010/main" val="3293850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kgd_1.jp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53142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7200" y="1219200"/>
            <a:ext cx="4724400" cy="38472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Objective:  </a:t>
            </a:r>
          </a:p>
          <a:p>
            <a:pPr algn="ctr"/>
            <a:endParaRPr lang="en-US" sz="3600" b="1" dirty="0">
              <a:ln w="10541" cmpd="sng">
                <a:noFill/>
                <a:prstDash val="solid"/>
              </a:ln>
              <a:solidFill>
                <a:schemeClr val="tx2"/>
              </a:solidFill>
            </a:endParaRPr>
          </a:p>
          <a:p>
            <a:r>
              <a:rPr lang="en-US" sz="32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Formulate a personal answer to the question “What is this?” and develop a plan of action.</a:t>
            </a:r>
          </a:p>
          <a:p>
            <a:endParaRPr lang="en-US" sz="3600" b="1" dirty="0">
              <a:ln w="10541" cmpd="sng">
                <a:noFill/>
                <a:prstDash val="solid"/>
              </a:ln>
              <a:solidFill>
                <a:schemeClr val="tx2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2362200"/>
            <a:ext cx="5257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0" y="4724400"/>
            <a:ext cx="5257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297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41790"/>
              </p:ext>
            </p:extLst>
          </p:nvPr>
        </p:nvGraphicFramePr>
        <p:xfrm>
          <a:off x="4038600" y="838200"/>
          <a:ext cx="4876800" cy="5484786"/>
        </p:xfrm>
        <a:graphic>
          <a:graphicData uri="http://schemas.openxmlformats.org/drawingml/2006/table">
            <a:tbl>
              <a:tblPr firstRow="1" firstCol="1" bandRow="1"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41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Cambria"/>
                          <a:cs typeface="Times New Roman"/>
                        </a:rPr>
                        <a:t>Know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3706" marR="437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Cambria"/>
                          <a:cs typeface="Times New Roman"/>
                        </a:rPr>
                        <a:t>Learn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3706" marR="437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Cambria"/>
                          <a:cs typeface="Times New Roman"/>
                        </a:rPr>
                        <a:t>Evidence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3706" marR="437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Cambria"/>
                          <a:cs typeface="Times New Roman"/>
                        </a:rPr>
                        <a:t>Wonder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3706" marR="437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99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Cambria"/>
                          <a:cs typeface="Times New Roman"/>
                        </a:rPr>
                        <a:t> </a:t>
                      </a:r>
                      <a:endParaRPr lang="en-US" sz="7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3706" marR="437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Cambria"/>
                          <a:cs typeface="Times New Roman"/>
                        </a:rPr>
                        <a:t> </a:t>
                      </a:r>
                      <a:endParaRPr lang="en-US" sz="7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3706" marR="437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Cambria"/>
                          <a:cs typeface="Times New Roman"/>
                        </a:rPr>
                        <a:t> </a:t>
                      </a:r>
                      <a:endParaRPr lang="en-US" sz="7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3706" marR="437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Cambria"/>
                          <a:cs typeface="Times New Roman"/>
                        </a:rPr>
                        <a:t> </a:t>
                      </a:r>
                      <a:endParaRPr lang="en-US" sz="7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3706" marR="437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KLEW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3581400" cy="4525963"/>
          </a:xfrm>
        </p:spPr>
        <p:txBody>
          <a:bodyPr/>
          <a:lstStyle/>
          <a:p>
            <a:pPr marL="0" indent="0">
              <a:spcBef>
                <a:spcPts val="1776"/>
              </a:spcBef>
              <a:buNone/>
            </a:pPr>
            <a:r>
              <a:rPr lang="en-US" dirty="0">
                <a:solidFill>
                  <a:srgbClr val="4F0B7B"/>
                </a:solidFill>
              </a:rPr>
              <a:t>What did you </a:t>
            </a:r>
            <a:r>
              <a:rPr lang="en-US" b="1" dirty="0">
                <a:solidFill>
                  <a:schemeClr val="accent1"/>
                </a:solidFill>
              </a:rPr>
              <a:t>K</a:t>
            </a:r>
            <a:r>
              <a:rPr lang="en-US" dirty="0">
                <a:solidFill>
                  <a:srgbClr val="4F0B7B"/>
                </a:solidFill>
              </a:rPr>
              <a:t>now?</a:t>
            </a:r>
          </a:p>
          <a:p>
            <a:pPr marL="0" indent="0">
              <a:spcBef>
                <a:spcPts val="1776"/>
              </a:spcBef>
              <a:buNone/>
            </a:pPr>
            <a:r>
              <a:rPr lang="en-US" dirty="0">
                <a:solidFill>
                  <a:srgbClr val="4F0B7B"/>
                </a:solidFill>
              </a:rPr>
              <a:t>What did you </a:t>
            </a:r>
            <a:r>
              <a:rPr lang="en-US" b="1" dirty="0">
                <a:solidFill>
                  <a:srgbClr val="079EDD"/>
                </a:solidFill>
              </a:rPr>
              <a:t>L</a:t>
            </a:r>
            <a:r>
              <a:rPr lang="en-US" dirty="0">
                <a:solidFill>
                  <a:srgbClr val="4F0B7B"/>
                </a:solidFill>
              </a:rPr>
              <a:t>earn</a:t>
            </a:r>
          </a:p>
          <a:p>
            <a:pPr marL="0" indent="0">
              <a:spcBef>
                <a:spcPts val="1776"/>
              </a:spcBef>
              <a:buNone/>
            </a:pPr>
            <a:r>
              <a:rPr lang="en-US" dirty="0">
                <a:solidFill>
                  <a:srgbClr val="4F0B7B"/>
                </a:solidFill>
              </a:rPr>
              <a:t>What </a:t>
            </a:r>
            <a:r>
              <a:rPr lang="en-US" b="1" dirty="0">
                <a:solidFill>
                  <a:srgbClr val="079EDD"/>
                </a:solidFill>
              </a:rPr>
              <a:t>E</a:t>
            </a:r>
            <a:r>
              <a:rPr lang="en-US" dirty="0">
                <a:solidFill>
                  <a:srgbClr val="4F0B7B"/>
                </a:solidFill>
              </a:rPr>
              <a:t>vidence do you have?</a:t>
            </a:r>
          </a:p>
          <a:p>
            <a:pPr marL="0" indent="0">
              <a:spcBef>
                <a:spcPts val="1776"/>
              </a:spcBef>
              <a:buNone/>
            </a:pPr>
            <a:r>
              <a:rPr lang="en-US" dirty="0">
                <a:solidFill>
                  <a:srgbClr val="4F0B7B"/>
                </a:solidFill>
              </a:rPr>
              <a:t>What </a:t>
            </a:r>
            <a:r>
              <a:rPr lang="en-US" b="1" dirty="0">
                <a:solidFill>
                  <a:srgbClr val="079EDD"/>
                </a:solidFill>
              </a:rPr>
              <a:t>W</a:t>
            </a:r>
            <a:r>
              <a:rPr lang="en-US" dirty="0">
                <a:solidFill>
                  <a:srgbClr val="4F0B7B"/>
                </a:solidFill>
              </a:rPr>
              <a:t>onderings do you have? (questions you have and what you can</a:t>
            </a:r>
            <a:r>
              <a:rPr lang="en-US" dirty="0"/>
              <a:t> </a:t>
            </a:r>
            <a:r>
              <a:rPr lang="en-US" dirty="0">
                <a:solidFill>
                  <a:schemeClr val="tx2"/>
                </a:solidFill>
              </a:rPr>
              <a:t>do)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32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4F0B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urple-gray nameplate_MF.png">
            <a:extLst>
              <a:ext uri="{FF2B5EF4-FFF2-40B4-BE49-F238E27FC236}">
                <a16:creationId xmlns:a16="http://schemas.microsoft.com/office/drawing/2014/main" id="{476726E1-DFE6-EF19-5305-5C35ED97C6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13381" y="2771893"/>
            <a:ext cx="3429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1085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7&quot;/&gt;&lt;/object&gt;&lt;object type=&quot;3&quot; unique_id=&quot;11810&quot;&gt;&lt;property id=&quot;20148&quot; value=&quot;5&quot;/&gt;&lt;property id=&quot;20300&quot; value=&quot;Slide 2&quot;/&gt;&lt;property id=&quot;20307&quot; value=&quot;258&quot;/&gt;&lt;/object&gt;&lt;object type=&quot;3&quot; unique_id=&quot;11815&quot;&gt;&lt;property id=&quot;20148&quot; value=&quot;5&quot;/&gt;&lt;property id=&quot;20300&quot; value=&quot;Slide 3&quot;/&gt;&lt;property id=&quot;20307&quot; value=&quot;26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4F0B7B"/>
      </a:dk2>
      <a:lt2>
        <a:srgbClr val="EEECE1"/>
      </a:lt2>
      <a:accent1>
        <a:srgbClr val="079EDD"/>
      </a:accent1>
      <a:accent2>
        <a:srgbClr val="AED8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1927</TotalTime>
  <Words>89</Words>
  <Application>Microsoft Macintosh PowerPoint</Application>
  <PresentationFormat>On-screen Show (4:3)</PresentationFormat>
  <Paragraphs>25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KLEW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localuser</dc:creator>
  <cp:lastModifiedBy>Thomas, Chrissy</cp:lastModifiedBy>
  <cp:revision>57</cp:revision>
  <cp:lastPrinted>2015-04-01T18:12:43Z</cp:lastPrinted>
  <dcterms:created xsi:type="dcterms:W3CDTF">2015-01-08T19:37:37Z</dcterms:created>
  <dcterms:modified xsi:type="dcterms:W3CDTF">2022-09-06T19:35:56Z</dcterms:modified>
</cp:coreProperties>
</file>