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7"/>
  </p:notesMasterIdLst>
  <p:handoutMasterIdLst>
    <p:handoutMasterId r:id="rId8"/>
  </p:handoutMasterIdLst>
  <p:sldIdLst>
    <p:sldId id="257" r:id="rId3"/>
    <p:sldId id="258" r:id="rId4"/>
    <p:sldId id="263" r:id="rId5"/>
    <p:sldId id="264" r:id="rId6"/>
  </p:sldIdLst>
  <p:sldSz cx="9144000" cy="6858000" type="screen4x3"/>
  <p:notesSz cx="7315200" cy="96012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1" autoAdjust="0"/>
    <p:restoredTop sz="94694"/>
  </p:normalViewPr>
  <p:slideViewPr>
    <p:cSldViewPr>
      <p:cViewPr varScale="1">
        <p:scale>
          <a:sx n="121" d="100"/>
          <a:sy n="121" d="100"/>
        </p:scale>
        <p:origin x="72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30998C7-5B27-4EAB-A420-2AD599197763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4D9FDC7-1424-4F10-9687-3BBFB064F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6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4887E-9053-4632-82CE-8C81E375ED68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FC36-88D2-44E7-9E87-F05DAFDB6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43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8FC36-88D2-44E7-9E87-F05DAFDB66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FB4E-2969-0B4F-B6D2-F439C0874A96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4518C-39B4-C04D-B978-C75562AAB48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4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E70E-EF92-0D4D-B985-F019D915BF7B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6688-EEA8-6E4D-9053-9014DE75404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1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EDCA-ABC5-3143-A502-F0AD02034263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3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BC08-4B5E-F24D-85A3-9F4F430147A0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4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kgd_2.jpg"/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-207" r="6699" b="20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5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04C0-580F-D846-95FC-94BA16AEE7A9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1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CF928-250C-AA4E-B606-C6B7B934BC23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0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1060-5ECF-6742-A3AB-7A6488DDADE9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1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F3CC-39E8-8248-8E6D-7F53FBD80AEA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29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E6E386-A661-0C40-8A87-48BE0DB13CEB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09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400A89-26AA-5E47-B51D-FF12D5FA684F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26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lnSpc>
                <a:spcPts val="408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84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EA96D-7C26-174E-9E13-C9E5C58D237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2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1E91F2-3677-1243-83B3-CD9ECB5457F4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40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16C4-67CD-C541-B90F-96DF299C53E9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51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79EC37-1114-B749-879F-CA7DE47B9DC0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80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E6A54F-EB2E-9F46-8F8B-3F9A5FABD9A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46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94A17A-0543-E34D-8D2E-5B76CAE7F31E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44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69FDBF-EB8E-E442-981E-EE193E8A5748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1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27A98D-F25A-FE44-A482-1B7AE063307F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09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B86615-472D-654F-938D-DC3B4810603E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0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CC948-8C12-6A41-955E-F5C22283A401}" type="datetime1">
              <a:rPr lang="en-US" smtClean="0"/>
              <a:pPr/>
              <a:t>9/6/22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79EDD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2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314F9C-8281-411A-89F9-1E40AF7E1B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6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about:blank" TargetMode="External"/></Relationships>
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3" Type="http://schemas.openxmlformats.org/officeDocument/2006/relationships/image" Target="about:blan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Ultrasound cover.jpg" descr="/Volumes/lcms$/LCMS-Communications/National Mission/Life Ministries/Ultrasound Curriculum/photos/Ultrasound cover.jpg"/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-16977" y="0"/>
            <a:ext cx="1998177" cy="3505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9144000" cy="1295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4480" y="3657600"/>
            <a:ext cx="69498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What Does the Ultrasound Say?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23272" y="5257800"/>
            <a:ext cx="17922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MODULE 2</a:t>
            </a:r>
            <a:endParaRPr lang="en-US" sz="28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4FF15A-BF4B-63E8-FBDF-F52E06179D55}"/>
              </a:ext>
            </a:extLst>
          </p:cNvPr>
          <p:cNvSpPr txBox="1"/>
          <p:nvPr/>
        </p:nvSpPr>
        <p:spPr>
          <a:xfrm>
            <a:off x="7391400" y="19050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TEEN EDITION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AD1394-7ADA-716F-CDFB-F4EF0639C2BC}"/>
              </a:ext>
            </a:extLst>
          </p:cNvPr>
          <p:cNvSpPr txBox="1"/>
          <p:nvPr/>
        </p:nvSpPr>
        <p:spPr>
          <a:xfrm>
            <a:off x="304800" y="160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What is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16DB7A-2CA8-8B58-6CE2-DF2E1E5D3D03}"/>
              </a:ext>
            </a:extLst>
          </p:cNvPr>
          <p:cNvSpPr txBox="1"/>
          <p:nvPr/>
        </p:nvSpPr>
        <p:spPr>
          <a:xfrm>
            <a:off x="304800" y="1858522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Looking at Life in the Womb</a:t>
            </a:r>
          </a:p>
        </p:txBody>
      </p:sp>
    </p:spTree>
    <p:extLst>
      <p:ext uri="{BB962C8B-B14F-4D97-AF65-F5344CB8AC3E}">
        <p14:creationId xmlns:p14="http://schemas.microsoft.com/office/powerpoint/2010/main" val="329385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kgd_1_sm.jpg" descr="/Volumes/lcms$/LCMS-Communications/National Mission/Life Ministries/Ultrasound Curriculum/photos/bkgd_1_sm.jpg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314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1219200"/>
            <a:ext cx="4572000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Objective:  </a:t>
            </a:r>
          </a:p>
          <a:p>
            <a:pPr algn="ctr"/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  <a:p>
            <a:r>
              <a:rPr lang="en-US" sz="2800" b="1" dirty="0">
                <a:ln w="10541" cmpd="sng">
                  <a:noFill/>
                  <a:prstDash val="solid"/>
                </a:ln>
                <a:solidFill>
                  <a:schemeClr val="tx2"/>
                </a:solidFill>
              </a:rPr>
              <a:t>Examine the “live” growth and development of a human being.</a:t>
            </a:r>
            <a:endParaRPr lang="en-US" sz="3600" b="1" dirty="0">
              <a:ln w="10541" cmpd="sng">
                <a:noFill/>
                <a:prstDash val="solid"/>
              </a:ln>
              <a:solidFill>
                <a:schemeClr val="tx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3622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4191000"/>
            <a:ext cx="525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399" y="457200"/>
            <a:ext cx="6934201" cy="5480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3400"/>
              </a:lnSpc>
            </a:pPr>
            <a:r>
              <a:rPr lang="en-US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</a:rPr>
              <a:t>Ultrasound — What Can You See?</a:t>
            </a:r>
            <a:endParaRPr lang="en-US" sz="4400" b="1" cap="none" spc="0" dirty="0">
              <a:ln w="10541" cmpd="sng">
                <a:noFill/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60960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 What I know now that I didn’t know before I saw this ultrasound:</a:t>
            </a:r>
            <a:endParaRPr lang="en-US" sz="2000" dirty="0">
              <a:solidFill>
                <a:schemeClr val="tx2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63372" y="1143000"/>
            <a:ext cx="7013828" cy="3420832"/>
            <a:chOff x="655887" y="1515686"/>
            <a:chExt cx="7828798" cy="3818314"/>
          </a:xfrm>
        </p:grpSpPr>
        <p:pic>
          <p:nvPicPr>
            <p:cNvPr id="3" name="Pregnancy Trimesters_2.png" descr="/Volumes/lcms$/LCMS-Communications/National Mission/Life Ministries/Ultrasound Curriculum/photos/Pregnancy Trimesters_2.png"/>
            <p:cNvPicPr>
              <a:picLocks noChangeAspect="1"/>
            </p:cNvPicPr>
            <p:nvPr/>
          </p:nvPicPr>
          <p:blipFill>
            <a:blip r:embed="rId2" r:link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887" y="1515686"/>
              <a:ext cx="7828798" cy="381831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14400" y="44196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First Trimester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05200" y="44196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Second Trimester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0" y="44196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Third Trimester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276600" y="4724400"/>
            <a:ext cx="0" cy="160020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67400" y="4724400"/>
            <a:ext cx="0" cy="160020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8200" y="49530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Copy here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49530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Copy here 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19800" y="49530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Copy here …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4F9C-8281-411A-89F9-1E40AF7E1B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4F0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urple-gray nameplate_MF.png">
            <a:extLst>
              <a:ext uri="{FF2B5EF4-FFF2-40B4-BE49-F238E27FC236}">
                <a16:creationId xmlns:a16="http://schemas.microsoft.com/office/drawing/2014/main" id="{6812BFF3-989C-F21E-73B6-F539E6ACC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381" y="2771893"/>
            <a:ext cx="3429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084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1810&quot;&gt;&lt;property id=&quot;20148&quot; value=&quot;5&quot;/&gt;&lt;property id=&quot;20300&quot; value=&quot;Slide 2&quot;/&gt;&lt;property id=&quot;20307&quot; value=&quot;258&quot;/&gt;&lt;/object&gt;&lt;object type=&quot;3&quot; unique_id=&quot;11815&quot;&gt;&lt;property id=&quot;20148&quot; value=&quot;5&quot;/&gt;&lt;property id=&quot;20300&quot; value=&quot;Slide 3&quot;/&gt;&lt;property id=&quot;20307&quot; value=&quot;26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459B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F0B7B"/>
      </a:dk2>
      <a:lt2>
        <a:srgbClr val="EEECE1"/>
      </a:lt2>
      <a:accent1>
        <a:srgbClr val="079EDD"/>
      </a:accent1>
      <a:accent2>
        <a:srgbClr val="AED8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2056</TotalTime>
  <Words>75</Words>
  <Application>Microsoft Macintosh PowerPoint</Application>
  <PresentationFormat>On-screen Show (4:3)</PresentationFormat>
  <Paragraphs>19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localuser</dc:creator>
  <cp:lastModifiedBy>Thomas, Chrissy</cp:lastModifiedBy>
  <cp:revision>56</cp:revision>
  <cp:lastPrinted>2015-04-01T18:12:43Z</cp:lastPrinted>
  <dcterms:created xsi:type="dcterms:W3CDTF">2015-01-08T19:37:37Z</dcterms:created>
  <dcterms:modified xsi:type="dcterms:W3CDTF">2022-09-06T19:33:04Z</dcterms:modified>
</cp:coreProperties>
</file>