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57" r:id="rId3"/>
    <p:sldId id="297" r:id="rId4"/>
    <p:sldId id="290" r:id="rId5"/>
    <p:sldId id="291" r:id="rId6"/>
    <p:sldId id="292" r:id="rId7"/>
    <p:sldId id="293" r:id="rId8"/>
    <p:sldId id="294" r:id="rId9"/>
    <p:sldId id="284" r:id="rId10"/>
    <p:sldId id="295" r:id="rId11"/>
    <p:sldId id="296" r:id="rId12"/>
    <p:sldId id="298" r:id="rId13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90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D28A3-4DC0-ED43-95A3-5CECF9BD6458}" type="datetimeFigureOut">
              <a:rPr lang="en-US" smtClean="0"/>
              <a:t>9/6/22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92882-9046-C84B-B9BB-D682AA7B5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32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91C64-39DD-C743-AD4F-EF6F7BEF4418}" type="datetimeFigureOut">
              <a:rPr lang="en-US" smtClean="0"/>
              <a:t>9/6/22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31573-80E2-1C4D-8ECA-CE876D80D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148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573-80E2-1C4D-8ECA-CE876D80D0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90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573-80E2-1C4D-8ECA-CE876D80D0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73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573-80E2-1C4D-8ECA-CE876D80D0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5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408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kgd_2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" t="-207" r="6699" b="207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2878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2238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6041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6221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3333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0469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47070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1196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6454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6475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460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60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8383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79EDD"/>
                </a:solidFill>
              </a:defRPr>
            </a:lvl1pPr>
          </a:lstStyle>
          <a:p>
            <a:fld id="{0FB56013-B943-42BA-886F-6F9D4EB85E9D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874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
</file>

<file path=ppt/slides/_rels/slide2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about:blank" TargetMode="External"/></Relationships>

</file>

<file path=ppt/slides/_rels/slide9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Ultrasound cover.jpg" descr="/Volumes/lcms$/LCMS-Communications/National Mission/Life Ministries/Ultrasound Curriculum/photos/Ultrasound cover.jp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3142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145823" y="0"/>
            <a:ext cx="1998177" cy="3505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981200" cy="3505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3429000"/>
            <a:ext cx="91440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61647" y="3657600"/>
            <a:ext cx="731552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What Does the Word of God Say?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23272" y="5257800"/>
            <a:ext cx="17922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MODULE 5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1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EE19BB-DB2D-6FAB-5A32-A2E4FA79438E}"/>
              </a:ext>
            </a:extLst>
          </p:cNvPr>
          <p:cNvSpPr txBox="1"/>
          <p:nvPr/>
        </p:nvSpPr>
        <p:spPr>
          <a:xfrm>
            <a:off x="7391400" y="1905000"/>
            <a:ext cx="152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TEEN EDITION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1ADD12-C722-84B5-17DA-052A5D9CA2A6}"/>
              </a:ext>
            </a:extLst>
          </p:cNvPr>
          <p:cNvSpPr txBox="1"/>
          <p:nvPr/>
        </p:nvSpPr>
        <p:spPr>
          <a:xfrm>
            <a:off x="304800" y="1600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What is This?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D3DD6-C899-1B46-BC4A-BA78CC352482}"/>
              </a:ext>
            </a:extLst>
          </p:cNvPr>
          <p:cNvSpPr txBox="1"/>
          <p:nvPr/>
        </p:nvSpPr>
        <p:spPr>
          <a:xfrm>
            <a:off x="304800" y="1858522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Looking at Life in the Womb</a:t>
            </a:r>
          </a:p>
        </p:txBody>
      </p:sp>
    </p:spTree>
    <p:extLst>
      <p:ext uri="{BB962C8B-B14F-4D97-AF65-F5344CB8AC3E}">
        <p14:creationId xmlns:p14="http://schemas.microsoft.com/office/powerpoint/2010/main" val="213844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kgd_1.jp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314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" y="1219200"/>
            <a:ext cx="4315568" cy="33547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Objective:  </a:t>
            </a:r>
          </a:p>
          <a:p>
            <a:pPr algn="ctr"/>
            <a:endParaRPr lang="en-US" sz="36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  <a:p>
            <a:r>
              <a:rPr lang="en-US" sz="32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Explore what the Bible says about the sanctity of human life.</a:t>
            </a:r>
          </a:p>
          <a:p>
            <a:endParaRPr lang="en-US" sz="36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2362200"/>
            <a:ext cx="525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4386284"/>
            <a:ext cx="525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78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Meeting of the Babies</a:t>
            </a:r>
          </a:p>
        </p:txBody>
      </p:sp>
      <p:pic>
        <p:nvPicPr>
          <p:cNvPr id="4" name="Content Placeholder 3" descr="12. Mary &amp; Elizabeth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66" r="-72266"/>
          <a:stretch>
            <a:fillRect/>
          </a:stretch>
        </p:blipFill>
        <p:spPr>
          <a:xfrm>
            <a:off x="-99676" y="1288002"/>
            <a:ext cx="9323048" cy="512731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50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680"/>
              </a:lnSpc>
            </a:pPr>
            <a:r>
              <a:rPr lang="en-US" dirty="0"/>
              <a:t>The Incarnation:</a:t>
            </a:r>
            <a:br>
              <a:rPr lang="en-US" dirty="0"/>
            </a:br>
            <a:r>
              <a:rPr lang="en-US" dirty="0"/>
              <a:t>God Became an Embryo!</a:t>
            </a:r>
          </a:p>
        </p:txBody>
      </p:sp>
      <p:pic>
        <p:nvPicPr>
          <p:cNvPr id="4" name="Content Placeholder 3" descr="13. Jesus in Manger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043" r="-72043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49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 What About Me?</a:t>
            </a:r>
          </a:p>
        </p:txBody>
      </p:sp>
      <p:pic>
        <p:nvPicPr>
          <p:cNvPr id="4" name="Content Placeholder 3" descr="14. Baby in Womb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032" r="-28032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4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And Who Is My Neighbor?</a:t>
            </a:r>
          </a:p>
        </p:txBody>
      </p:sp>
      <p:pic>
        <p:nvPicPr>
          <p:cNvPr id="4" name="Content Placeholder 3" descr="15. Good Samaritan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126" r="-22126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66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Neither Do I Condemn You</a:t>
            </a:r>
          </a:p>
        </p:txBody>
      </p:sp>
      <p:pic>
        <p:nvPicPr>
          <p:cNvPr id="4" name="Content Placeholder 3" descr="16. Adulterous Woma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89" r="-3489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70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Ultrasound cover.jpg" descr="/Volumes/lcms$/LCMS-Communications/National Mission/Life Ministries/Ultrasound Curriculum/photos/Ultrasound cover.jp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314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Module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783263"/>
            <a:ext cx="5486400" cy="804862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Additional Activities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8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45823" y="0"/>
            <a:ext cx="1998177" cy="3505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981200" cy="3505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3429000"/>
            <a:ext cx="91440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61647" y="3657600"/>
            <a:ext cx="731552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What Does the Word of God Say?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23272" y="5257800"/>
            <a:ext cx="17922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MODULE 5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AA04A-571C-FFC4-D6E2-F41712F2D4F3}"/>
              </a:ext>
            </a:extLst>
          </p:cNvPr>
          <p:cNvSpPr txBox="1"/>
          <p:nvPr/>
        </p:nvSpPr>
        <p:spPr>
          <a:xfrm>
            <a:off x="7391400" y="1905000"/>
            <a:ext cx="152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TEEN EDITION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6D3AF2-766D-B36A-5726-617E45A6F38E}"/>
              </a:ext>
            </a:extLst>
          </p:cNvPr>
          <p:cNvSpPr txBox="1"/>
          <p:nvPr/>
        </p:nvSpPr>
        <p:spPr>
          <a:xfrm>
            <a:off x="304800" y="1600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What is This?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86615E-B596-3609-CE67-36B3B0EB362C}"/>
              </a:ext>
            </a:extLst>
          </p:cNvPr>
          <p:cNvSpPr txBox="1"/>
          <p:nvPr/>
        </p:nvSpPr>
        <p:spPr>
          <a:xfrm>
            <a:off x="304800" y="1858522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Looking at Life in the Womb</a:t>
            </a:r>
          </a:p>
        </p:txBody>
      </p:sp>
    </p:spTree>
    <p:extLst>
      <p:ext uri="{BB962C8B-B14F-4D97-AF65-F5344CB8AC3E}">
        <p14:creationId xmlns:p14="http://schemas.microsoft.com/office/powerpoint/2010/main" val="903473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Silent No More Awareness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silentnomoreawareness.org</a:t>
            </a:r>
            <a:r>
              <a:rPr lang="en-US" dirty="0"/>
              <a:t>/testimonies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9</a:t>
            </a:fld>
            <a:endParaRPr lang="en-US"/>
          </a:p>
        </p:txBody>
      </p:sp>
      <p:pic>
        <p:nvPicPr>
          <p:cNvPr id="5" name="Ultrasound_6.jpg" descr="/Volumes/lcms$/LCMS-Communications/National Mission/Life Ministries/Ultrasound Curriculum/photos/Ultrasound_6.jp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544" y="2316166"/>
            <a:ext cx="5655726" cy="423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64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7607"/>
            <a:ext cx="8521952" cy="1143000"/>
          </a:xfrm>
        </p:spPr>
        <p:txBody>
          <a:bodyPr>
            <a:normAutofit/>
          </a:bodyPr>
          <a:lstStyle/>
          <a:p>
            <a:r>
              <a:rPr lang="en-US" dirty="0"/>
              <a:t>ELCA Social Statement on Abortion</a:t>
            </a:r>
          </a:p>
        </p:txBody>
      </p:sp>
      <p:pic>
        <p:nvPicPr>
          <p:cNvPr id="5" name="Ultrasound_2.jpg" descr="/Volumes/lcms$/LCMS-Communications/National Mission/Life Ministries/Ultrasound Curriculum/photos/Ultrasound_2.jpg"/>
          <p:cNvPicPr>
            <a:picLocks noGrp="1" noChangeAspect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3" b="8753"/>
          <a:stretch>
            <a:fillRect/>
          </a:stretch>
        </p:blipFill>
        <p:spPr>
          <a:xfrm>
            <a:off x="1451073" y="3131886"/>
            <a:ext cx="6241854" cy="3432778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19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0FB56013-B943-42BA-886F-6F9D4EB85E9D}" type="slidenum">
              <a:rPr lang="en-US" smtClean="0"/>
              <a:t>11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4F0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urple-gray nameplate_MF.png">
            <a:extLst>
              <a:ext uri="{FF2B5EF4-FFF2-40B4-BE49-F238E27FC236}">
                <a16:creationId xmlns:a16="http://schemas.microsoft.com/office/drawing/2014/main" id="{5E1A0DCE-6FCF-BED0-ABE8-498F99BA8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3381" y="2771893"/>
            <a:ext cx="3429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395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Module 5&amp;quot;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97&quot;/&gt;&lt;/object&gt;&lt;object type=&quot;3&quot; unique_id=&quot;10006&quot;&gt;&lt;property id=&quot;20148&quot; value=&quot;5&quot;/&gt;&lt;property id=&quot;20300&quot; value=&quot;Slide 3 - &amp;quot;The Meeting of the Babies&amp;quot;&quot;/&gt;&lt;property id=&quot;20307&quot; value=&quot;290&quot;/&gt;&lt;/object&gt;&lt;object type=&quot;3&quot; unique_id=&quot;10007&quot;&gt;&lt;property id=&quot;20148&quot; value=&quot;5&quot;/&gt;&lt;property id=&quot;20300&quot; value=&quot;Slide 4 - &amp;quot;The Incarnation:&amp;#x0D;&amp;#x0A;God Became an Embryo!&amp;quot;&quot;/&gt;&lt;property id=&quot;20307&quot; value=&quot;291&quot;/&gt;&lt;/object&gt;&lt;object type=&quot;3&quot; unique_id=&quot;10008&quot;&gt;&lt;property id=&quot;20148&quot; value=&quot;5&quot;/&gt;&lt;property id=&quot;20300&quot; value=&quot;Slide 5 - &amp;quot;So What About Me?&amp;quot;&quot;/&gt;&lt;property id=&quot;20307&quot; value=&quot;292&quot;/&gt;&lt;/object&gt;&lt;object type=&quot;3&quot; unique_id=&quot;10009&quot;&gt;&lt;property id=&quot;20148&quot; value=&quot;5&quot;/&gt;&lt;property id=&quot;20300&quot; value=&quot;Slide 6 - &amp;quot;And Who Is My Neighbor?&amp;quot;&quot;/&gt;&lt;property id=&quot;20307&quot; value=&quot;293&quot;/&gt;&lt;/object&gt;&lt;object type=&quot;3&quot; unique_id=&quot;10010&quot;&gt;&lt;property id=&quot;20148&quot; value=&quot;5&quot;/&gt;&lt;property id=&quot;20300&quot; value=&quot;Slide 7 - &amp;quot;Neither Do I Condemn You&amp;quot;&quot;/&gt;&lt;property id=&quot;20307&quot; value=&quot;294&quot;/&gt;&lt;/object&gt;&lt;object type=&quot;3&quot; unique_id=&quot;10011&quot;&gt;&lt;property id=&quot;20148&quot; value=&quot;5&quot;/&gt;&lt;property id=&quot;20300&quot; value=&quot;Slide 8 - &amp;quot;Module 5&amp;quot;&quot;/&gt;&lt;property id=&quot;20307&quot; value=&quot;284&quot;/&gt;&lt;/object&gt;&lt;object type=&quot;3&quot; unique_id=&quot;10012&quot;&gt;&lt;property id=&quot;20148&quot; value=&quot;5&quot;/&gt;&lt;property id=&quot;20300&quot; value=&quot;Slide 9 - &amp;quot;Silent No More Awareness&amp;quot;&quot;/&gt;&lt;property id=&quot;20307&quot; value=&quot;295&quot;/&gt;&lt;/object&gt;&lt;object type=&quot;3&quot; unique_id=&quot;10013&quot;&gt;&lt;property id=&quot;20148&quot; value=&quot;5&quot;/&gt;&lt;property id=&quot;20300&quot; value=&quot;Slide 10 - &amp;quot;ELCA Social Statement on Abortion&amp;quot;&quot;/&gt;&lt;property id=&quot;20307&quot; value=&quot;29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 Black ">
  <a:themeElements>
    <a:clrScheme name="Custom 4">
      <a:dk1>
        <a:sysClr val="windowText" lastClr="000000"/>
      </a:dk1>
      <a:lt1>
        <a:sysClr val="window" lastClr="FFFFFF"/>
      </a:lt1>
      <a:dk2>
        <a:srgbClr val="4F0B7B"/>
      </a:dk2>
      <a:lt2>
        <a:srgbClr val="EEECE1"/>
      </a:lt2>
      <a:accent1>
        <a:srgbClr val="079EDD"/>
      </a:accent1>
      <a:accent2>
        <a:srgbClr val="AED8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 Black ">
  <a:themeElements>
    <a:clrScheme name="Custom 5">
      <a:dk1>
        <a:sysClr val="windowText" lastClr="000000"/>
      </a:dk1>
      <a:lt1>
        <a:sysClr val="window" lastClr="FFFFFF"/>
      </a:lt1>
      <a:dk2>
        <a:srgbClr val="4F0B7B"/>
      </a:dk2>
      <a:lt2>
        <a:srgbClr val="EEECE1"/>
      </a:lt2>
      <a:accent1>
        <a:srgbClr val="079EDD"/>
      </a:accent1>
      <a:accent2>
        <a:srgbClr val="AED8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459B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110</TotalTime>
  <Words>120</Words>
  <Application>Microsoft Macintosh PowerPoint</Application>
  <PresentationFormat>On-screen Show (4:3)</PresentationFormat>
  <Paragraphs>37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 Black </vt:lpstr>
      <vt:lpstr>1_ Black </vt:lpstr>
      <vt:lpstr>PowerPoint Presentation</vt:lpstr>
      <vt:lpstr>PowerPoint Presentation</vt:lpstr>
      <vt:lpstr>The Meeting of the Babies</vt:lpstr>
      <vt:lpstr>The Incarnation: God Became an Embryo!</vt:lpstr>
      <vt:lpstr>So What About Me?</vt:lpstr>
      <vt:lpstr>And Who Is My Neighbor?</vt:lpstr>
      <vt:lpstr>Neither Do I Condemn You</vt:lpstr>
      <vt:lpstr>Module 5</vt:lpstr>
      <vt:lpstr>Silent No More Awareness</vt:lpstr>
      <vt:lpstr>ELCA Social Statement on Abortion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Clausing</dc:creator>
  <cp:lastModifiedBy>Thomas, Chrissy</cp:lastModifiedBy>
  <cp:revision>55</cp:revision>
  <dcterms:created xsi:type="dcterms:W3CDTF">2015-04-02T13:37:52Z</dcterms:created>
  <dcterms:modified xsi:type="dcterms:W3CDTF">2022-09-06T19:49:28Z</dcterms:modified>
</cp:coreProperties>
</file>